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4"/>
  </p:notesMasterIdLst>
  <p:sldIdLst>
    <p:sldId id="270" r:id="rId12"/>
    <p:sldId id="262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9" r:id="rId22"/>
    <p:sldId id="264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Inhoudelijke slides met beeld" id="{50573DB4-BDBC-9043-827A-C7D0984FFE9C}">
          <p14:sldIdLst>
            <p14:sldId id="279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219CE-B73F-4070-90C8-A7E2E843E664}" v="28" dt="2023-06-02T11:59:21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  <pc:docChgLst>
    <pc:chgData name="Thüss RM, Remi" userId="0a54d0de-b609-4555-b731-bb7267ce5668" providerId="ADAL" clId="{E72219CE-B73F-4070-90C8-A7E2E843E664}"/>
    <pc:docChg chg="undo custSel addSld delSld modSld modSection">
      <pc:chgData name="Thüss RM, Remi" userId="0a54d0de-b609-4555-b731-bb7267ce5668" providerId="ADAL" clId="{E72219CE-B73F-4070-90C8-A7E2E843E664}" dt="2023-06-02T11:59:21.084" v="175" actId="1076"/>
      <pc:docMkLst>
        <pc:docMk/>
      </pc:docMkLst>
      <pc:sldChg chg="modSp add del mod">
        <pc:chgData name="Thüss RM, Remi" userId="0a54d0de-b609-4555-b731-bb7267ce5668" providerId="ADAL" clId="{E72219CE-B73F-4070-90C8-A7E2E843E664}" dt="2023-06-02T11:55:48.266" v="147" actId="5793"/>
        <pc:sldMkLst>
          <pc:docMk/>
          <pc:sldMk cId="1631541359" sldId="262"/>
        </pc:sldMkLst>
        <pc:spChg chg="mod">
          <ac:chgData name="Thüss RM, Remi" userId="0a54d0de-b609-4555-b731-bb7267ce5668" providerId="ADAL" clId="{E72219CE-B73F-4070-90C8-A7E2E843E664}" dt="2023-06-02T11:55:48.266" v="147" actId="5793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">
        <pc:chgData name="Thüss RM, Remi" userId="0a54d0de-b609-4555-b731-bb7267ce5668" providerId="ADAL" clId="{E72219CE-B73F-4070-90C8-A7E2E843E664}" dt="2023-06-02T11:59:15.087" v="171"/>
        <pc:sldMkLst>
          <pc:docMk/>
          <pc:sldMk cId="1579076053" sldId="279"/>
        </pc:sldMkLst>
        <pc:picChg chg="add del">
          <ac:chgData name="Thüss RM, Remi" userId="0a54d0de-b609-4555-b731-bb7267ce5668" providerId="ADAL" clId="{E72219CE-B73F-4070-90C8-A7E2E843E664}" dt="2023-06-02T11:59:15.087" v="171"/>
          <ac:picMkLst>
            <pc:docMk/>
            <pc:sldMk cId="1579076053" sldId="279"/>
            <ac:picMk id="1026" creationId="{DC2CFBDF-E295-BDBF-9268-06931218E95E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09:24:10.530" v="53"/>
        <pc:sldMkLst>
          <pc:docMk/>
          <pc:sldMk cId="1566524511" sldId="280"/>
        </pc:sldMkLst>
        <pc:spChg chg="mod">
          <ac:chgData name="Thüss RM, Remi" userId="0a54d0de-b609-4555-b731-bb7267ce5668" providerId="ADAL" clId="{E72219CE-B73F-4070-90C8-A7E2E843E664}" dt="2023-06-02T09:19:24.053" v="41"/>
          <ac:spMkLst>
            <pc:docMk/>
            <pc:sldMk cId="1566524511" sldId="280"/>
            <ac:spMk id="5" creationId="{AF22ADAA-A962-8944-AD14-23A328386956}"/>
          </ac:spMkLst>
        </pc:spChg>
        <pc:spChg chg="del mod">
          <ac:chgData name="Thüss RM, Remi" userId="0a54d0de-b609-4555-b731-bb7267ce5668" providerId="ADAL" clId="{E72219CE-B73F-4070-90C8-A7E2E843E664}" dt="2023-06-02T09:19:52.422" v="45" actId="478"/>
          <ac:spMkLst>
            <pc:docMk/>
            <pc:sldMk cId="1566524511" sldId="280"/>
            <ac:spMk id="6" creationId="{5607DDF2-4BD5-AE44-B338-9D054C7D1C9E}"/>
          </ac:spMkLst>
        </pc:spChg>
        <pc:spChg chg="add mod">
          <ac:chgData name="Thüss RM, Remi" userId="0a54d0de-b609-4555-b731-bb7267ce5668" providerId="ADAL" clId="{E72219CE-B73F-4070-90C8-A7E2E843E664}" dt="2023-06-02T09:20:48.918" v="51" actId="1076"/>
          <ac:spMkLst>
            <pc:docMk/>
            <pc:sldMk cId="1566524511" sldId="280"/>
            <ac:spMk id="9" creationId="{F2012161-14B3-7EA9-BDD0-D54D62DD1BE8}"/>
          </ac:spMkLst>
        </pc:spChg>
        <pc:spChg chg="add del mod">
          <ac:chgData name="Thüss RM, Remi" userId="0a54d0de-b609-4555-b731-bb7267ce5668" providerId="ADAL" clId="{E72219CE-B73F-4070-90C8-A7E2E843E664}" dt="2023-06-02T09:24:10.530" v="53"/>
          <ac:spMkLst>
            <pc:docMk/>
            <pc:sldMk cId="1566524511" sldId="280"/>
            <ac:spMk id="10" creationId="{F15B8088-DD80-EBE1-EC7B-17E95C254873}"/>
          </ac:spMkLst>
        </pc:sp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7" creationId="{C23E2383-0BBA-7787-0B39-D064E715A407}"/>
          </ac:picMkLst>
        </pc:picChg>
        <pc:picChg chg="add mod">
          <ac:chgData name="Thüss RM, Remi" userId="0a54d0de-b609-4555-b731-bb7267ce5668" providerId="ADAL" clId="{E72219CE-B73F-4070-90C8-A7E2E843E664}" dt="2023-06-02T09:20:48.918" v="51" actId="1076"/>
          <ac:picMkLst>
            <pc:docMk/>
            <pc:sldMk cId="1566524511" sldId="280"/>
            <ac:picMk id="8" creationId="{C65764FE-46A7-DF1D-746E-42BFA31DA45F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131517447" sldId="280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27852642" sldId="281"/>
        </pc:sldMkLst>
      </pc:sldChg>
      <pc:sldChg chg="add del">
        <pc:chgData name="Thüss RM, Remi" userId="0a54d0de-b609-4555-b731-bb7267ce5668" providerId="ADAL" clId="{E72219CE-B73F-4070-90C8-A7E2E843E664}" dt="2023-06-02T09:40:26.555" v="56" actId="47"/>
        <pc:sldMkLst>
          <pc:docMk/>
          <pc:sldMk cId="3114778883" sldId="28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302444674" sldId="282"/>
        </pc:sldMkLst>
      </pc:sldChg>
      <pc:sldChg chg="addSp delSp modSp add mod">
        <pc:chgData name="Thüss RM, Remi" userId="0a54d0de-b609-4555-b731-bb7267ce5668" providerId="ADAL" clId="{E72219CE-B73F-4070-90C8-A7E2E843E664}" dt="2023-06-02T09:41:59.702" v="66" actId="1076"/>
        <pc:sldMkLst>
          <pc:docMk/>
          <pc:sldMk cId="3204853723" sldId="282"/>
        </pc:sldMkLst>
        <pc:spChg chg="del">
          <ac:chgData name="Thüss RM, Remi" userId="0a54d0de-b609-4555-b731-bb7267ce5668" providerId="ADAL" clId="{E72219CE-B73F-4070-90C8-A7E2E843E664}" dt="2023-06-02T09:40:30.368" v="57" actId="478"/>
          <ac:spMkLst>
            <pc:docMk/>
            <pc:sldMk cId="3204853723" sldId="282"/>
            <ac:spMk id="9" creationId="{F2012161-14B3-7EA9-BDD0-D54D62DD1BE8}"/>
          </ac:spMkLst>
        </pc:sp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7" creationId="{C23E2383-0BBA-7787-0B39-D064E715A407}"/>
          </ac:picMkLst>
        </pc:picChg>
        <pc:picChg chg="del">
          <ac:chgData name="Thüss RM, Remi" userId="0a54d0de-b609-4555-b731-bb7267ce5668" providerId="ADAL" clId="{E72219CE-B73F-4070-90C8-A7E2E843E664}" dt="2023-06-02T09:40:30.368" v="57" actId="478"/>
          <ac:picMkLst>
            <pc:docMk/>
            <pc:sldMk cId="3204853723" sldId="282"/>
            <ac:picMk id="8" creationId="{C65764FE-46A7-DF1D-746E-42BFA31DA45F}"/>
          </ac:picMkLst>
        </pc:picChg>
        <pc:picChg chg="add del mod">
          <ac:chgData name="Thüss RM, Remi" userId="0a54d0de-b609-4555-b731-bb7267ce5668" providerId="ADAL" clId="{E72219CE-B73F-4070-90C8-A7E2E843E664}" dt="2023-06-02T09:41:15.931" v="61" actId="478"/>
          <ac:picMkLst>
            <pc:docMk/>
            <pc:sldMk cId="3204853723" sldId="282"/>
            <ac:picMk id="10" creationId="{D9506E64-E7D1-8499-CA6F-848AF6AEF1B1}"/>
          </ac:picMkLst>
        </pc:picChg>
        <pc:picChg chg="add mod">
          <ac:chgData name="Thüss RM, Remi" userId="0a54d0de-b609-4555-b731-bb7267ce5668" providerId="ADAL" clId="{E72219CE-B73F-4070-90C8-A7E2E843E664}" dt="2023-06-02T09:41:19.614" v="63" actId="1076"/>
          <ac:picMkLst>
            <pc:docMk/>
            <pc:sldMk cId="3204853723" sldId="282"/>
            <ac:picMk id="12" creationId="{E2CCE8BA-385C-EF60-43A0-79E0250097B1}"/>
          </ac:picMkLst>
        </pc:picChg>
        <pc:picChg chg="add mod">
          <ac:chgData name="Thüss RM, Remi" userId="0a54d0de-b609-4555-b731-bb7267ce5668" providerId="ADAL" clId="{E72219CE-B73F-4070-90C8-A7E2E843E664}" dt="2023-06-02T09:41:59.702" v="66" actId="1076"/>
          <ac:picMkLst>
            <pc:docMk/>
            <pc:sldMk cId="3204853723" sldId="282"/>
            <ac:picMk id="14" creationId="{A3F0E937-3DA4-30DA-43C3-13554B357A29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42:27.374" v="87" actId="20577"/>
        <pc:sldMkLst>
          <pc:docMk/>
          <pc:sldMk cId="999306615" sldId="283"/>
        </pc:sldMkLst>
        <pc:spChg chg="mod">
          <ac:chgData name="Thüss RM, Remi" userId="0a54d0de-b609-4555-b731-bb7267ce5668" providerId="ADAL" clId="{E72219CE-B73F-4070-90C8-A7E2E843E664}" dt="2023-06-02T11:42:27.374" v="87" actId="20577"/>
          <ac:spMkLst>
            <pc:docMk/>
            <pc:sldMk cId="999306615" sldId="283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E72219CE-B73F-4070-90C8-A7E2E843E664}" dt="2023-06-02T11:42:04.732" v="79" actId="1076"/>
          <ac:picMkLst>
            <pc:docMk/>
            <pc:sldMk cId="999306615" sldId="283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2:13.637" v="81" actId="1076"/>
          <ac:picMkLst>
            <pc:docMk/>
            <pc:sldMk cId="999306615" sldId="283"/>
            <ac:picMk id="9" creationId="{70201C8A-B208-9C59-AB17-23D3CF48CD67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2" creationId="{E2CCE8BA-385C-EF60-43A0-79E0250097B1}"/>
          </ac:picMkLst>
        </pc:picChg>
        <pc:picChg chg="del">
          <ac:chgData name="Thüss RM, Remi" userId="0a54d0de-b609-4555-b731-bb7267ce5668" providerId="ADAL" clId="{E72219CE-B73F-4070-90C8-A7E2E843E664}" dt="2023-06-02T09:42:09.939" v="68" actId="478"/>
          <ac:picMkLst>
            <pc:docMk/>
            <pc:sldMk cId="999306615" sldId="283"/>
            <ac:picMk id="14" creationId="{A3F0E937-3DA4-30DA-43C3-13554B357A29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047288522" sldId="283"/>
        </pc:sldMkLst>
      </pc:sldChg>
      <pc:sldChg chg="addSp delSp modSp add mod">
        <pc:chgData name="Thüss RM, Remi" userId="0a54d0de-b609-4555-b731-bb7267ce5668" providerId="ADAL" clId="{E72219CE-B73F-4070-90C8-A7E2E843E664}" dt="2023-06-02T11:44:20.320" v="93" actId="478"/>
        <pc:sldMkLst>
          <pc:docMk/>
          <pc:sldMk cId="1613901598" sldId="284"/>
        </pc:sldMkLst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7" creationId="{6FBA063C-9ED9-3814-1BBE-95FB19F8E759}"/>
          </ac:picMkLst>
        </pc:picChg>
        <pc:picChg chg="add mod">
          <ac:chgData name="Thüss RM, Remi" userId="0a54d0de-b609-4555-b731-bb7267ce5668" providerId="ADAL" clId="{E72219CE-B73F-4070-90C8-A7E2E843E664}" dt="2023-06-02T11:44:16.572" v="91" actId="1076"/>
          <ac:picMkLst>
            <pc:docMk/>
            <pc:sldMk cId="1613901598" sldId="284"/>
            <ac:picMk id="8" creationId="{6AF99040-23C3-46E3-B363-5A33F4FB9CE7}"/>
          </ac:picMkLst>
        </pc:picChg>
        <pc:picChg chg="del">
          <ac:chgData name="Thüss RM, Remi" userId="0a54d0de-b609-4555-b731-bb7267ce5668" providerId="ADAL" clId="{E72219CE-B73F-4070-90C8-A7E2E843E664}" dt="2023-06-02T11:42:34.125" v="89" actId="478"/>
          <ac:picMkLst>
            <pc:docMk/>
            <pc:sldMk cId="1613901598" sldId="284"/>
            <ac:picMk id="9" creationId="{70201C8A-B208-9C59-AB17-23D3CF48CD67}"/>
          </ac:picMkLst>
        </pc:picChg>
        <pc:picChg chg="add del mod">
          <ac:chgData name="Thüss RM, Remi" userId="0a54d0de-b609-4555-b731-bb7267ce5668" providerId="ADAL" clId="{E72219CE-B73F-4070-90C8-A7E2E843E664}" dt="2023-06-02T11:44:20.320" v="93" actId="478"/>
          <ac:picMkLst>
            <pc:docMk/>
            <pc:sldMk cId="1613901598" sldId="284"/>
            <ac:picMk id="10" creationId="{17BF6429-8399-36A1-5A9B-F5662905747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950995352" sldId="28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335863697" sldId="285"/>
        </pc:sldMkLst>
      </pc:sldChg>
      <pc:sldChg chg="addSp delSp modSp add mod">
        <pc:chgData name="Thüss RM, Remi" userId="0a54d0de-b609-4555-b731-bb7267ce5668" providerId="ADAL" clId="{E72219CE-B73F-4070-90C8-A7E2E843E664}" dt="2023-06-02T11:45:32.781" v="108" actId="478"/>
        <pc:sldMkLst>
          <pc:docMk/>
          <pc:sldMk cId="3521326199" sldId="285"/>
        </pc:sldMkLst>
        <pc:picChg chg="add del mod">
          <ac:chgData name="Thüss RM, Remi" userId="0a54d0de-b609-4555-b731-bb7267ce5668" providerId="ADAL" clId="{E72219CE-B73F-4070-90C8-A7E2E843E664}" dt="2023-06-02T11:45:06.805" v="100" actId="478"/>
          <ac:picMkLst>
            <pc:docMk/>
            <pc:sldMk cId="3521326199" sldId="285"/>
            <ac:picMk id="7" creationId="{5BA8E712-BF4D-684D-B47A-C63F76DAD2BB}"/>
          </ac:picMkLst>
        </pc:picChg>
        <pc:picChg chg="del">
          <ac:chgData name="Thüss RM, Remi" userId="0a54d0de-b609-4555-b731-bb7267ce5668" providerId="ADAL" clId="{E72219CE-B73F-4070-90C8-A7E2E843E664}" dt="2023-06-02T11:44:48.353" v="95" actId="478"/>
          <ac:picMkLst>
            <pc:docMk/>
            <pc:sldMk cId="3521326199" sldId="285"/>
            <ac:picMk id="8" creationId="{6AF99040-23C3-46E3-B363-5A33F4FB9CE7}"/>
          </ac:picMkLst>
        </pc:picChg>
        <pc:picChg chg="add mod">
          <ac:chgData name="Thüss RM, Remi" userId="0a54d0de-b609-4555-b731-bb7267ce5668" providerId="ADAL" clId="{E72219CE-B73F-4070-90C8-A7E2E843E664}" dt="2023-06-02T11:45:09.357" v="102" actId="1076"/>
          <ac:picMkLst>
            <pc:docMk/>
            <pc:sldMk cId="3521326199" sldId="285"/>
            <ac:picMk id="10" creationId="{2D1BAACB-7840-607D-60F6-BB522C0766AF}"/>
          </ac:picMkLst>
        </pc:picChg>
        <pc:picChg chg="add mod">
          <ac:chgData name="Thüss RM, Remi" userId="0a54d0de-b609-4555-b731-bb7267ce5668" providerId="ADAL" clId="{E72219CE-B73F-4070-90C8-A7E2E843E664}" dt="2023-06-02T11:45:20.996" v="106" actId="1076"/>
          <ac:picMkLst>
            <pc:docMk/>
            <pc:sldMk cId="3521326199" sldId="285"/>
            <ac:picMk id="12" creationId="{5AF47710-9D38-B064-0750-764B9FBA7B00}"/>
          </ac:picMkLst>
        </pc:picChg>
        <pc:picChg chg="add del">
          <ac:chgData name="Thüss RM, Remi" userId="0a54d0de-b609-4555-b731-bb7267ce5668" providerId="ADAL" clId="{E72219CE-B73F-4070-90C8-A7E2E843E664}" dt="2023-06-02T11:45:32.781" v="108" actId="478"/>
          <ac:picMkLst>
            <pc:docMk/>
            <pc:sldMk cId="3521326199" sldId="285"/>
            <ac:picMk id="14" creationId="{DC4823DE-BD8A-E70C-AAB5-709D2E2121C8}"/>
          </ac:picMkLst>
        </pc:picChg>
      </pc:sldChg>
      <pc:sldChg chg="addSp delSp modSp add mod">
        <pc:chgData name="Thüss RM, Remi" userId="0a54d0de-b609-4555-b731-bb7267ce5668" providerId="ADAL" clId="{E72219CE-B73F-4070-90C8-A7E2E843E664}" dt="2023-06-02T11:57:43.013" v="165" actId="1076"/>
        <pc:sldMkLst>
          <pc:docMk/>
          <pc:sldMk cId="3548495170" sldId="286"/>
        </pc:sldMkLst>
        <pc:spChg chg="mod">
          <ac:chgData name="Thüss RM, Remi" userId="0a54d0de-b609-4555-b731-bb7267ce5668" providerId="ADAL" clId="{E72219CE-B73F-4070-90C8-A7E2E843E664}" dt="2023-06-02T11:55:53.605" v="159" actId="5793"/>
          <ac:spMkLst>
            <pc:docMk/>
            <pc:sldMk cId="3548495170" sldId="286"/>
            <ac:spMk id="5" creationId="{AF22ADAA-A962-8944-AD14-23A328386956}"/>
          </ac:spMkLst>
        </pc:sp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7" creationId="{C5786539-BFEB-2A76-0274-73876EEF81E1}"/>
          </ac:picMkLst>
        </pc:picChg>
        <pc:picChg chg="add del mod">
          <ac:chgData name="Thüss RM, Remi" userId="0a54d0de-b609-4555-b731-bb7267ce5668" providerId="ADAL" clId="{E72219CE-B73F-4070-90C8-A7E2E843E664}" dt="2023-06-02T11:57:39.641" v="164" actId="478"/>
          <ac:picMkLst>
            <pc:docMk/>
            <pc:sldMk cId="3548495170" sldId="286"/>
            <ac:picMk id="9" creationId="{312E5420-EB5E-5F1D-5031-E50133C27B0C}"/>
          </ac:picMkLst>
        </pc:picChg>
        <pc:picChg chg="del">
          <ac:chgData name="Thüss RM, Remi" userId="0a54d0de-b609-4555-b731-bb7267ce5668" providerId="ADAL" clId="{E72219CE-B73F-4070-90C8-A7E2E843E664}" dt="2023-06-02T11:46:18.017" v="110" actId="478"/>
          <ac:picMkLst>
            <pc:docMk/>
            <pc:sldMk cId="3548495170" sldId="286"/>
            <ac:picMk id="10" creationId="{2D1BAACB-7840-607D-60F6-BB522C0766AF}"/>
          </ac:picMkLst>
        </pc:picChg>
        <pc:picChg chg="del">
          <ac:chgData name="Thüss RM, Remi" userId="0a54d0de-b609-4555-b731-bb7267ce5668" providerId="ADAL" clId="{E72219CE-B73F-4070-90C8-A7E2E843E664}" dt="2023-06-02T11:46:21.710" v="113" actId="478"/>
          <ac:picMkLst>
            <pc:docMk/>
            <pc:sldMk cId="3548495170" sldId="286"/>
            <ac:picMk id="12" creationId="{5AF47710-9D38-B064-0750-764B9FBA7B00}"/>
          </ac:picMkLst>
        </pc:picChg>
        <pc:picChg chg="add mod">
          <ac:chgData name="Thüss RM, Remi" userId="0a54d0de-b609-4555-b731-bb7267ce5668" providerId="ADAL" clId="{E72219CE-B73F-4070-90C8-A7E2E843E664}" dt="2023-06-02T11:57:43.013" v="165" actId="1076"/>
          <ac:picMkLst>
            <pc:docMk/>
            <pc:sldMk cId="3548495170" sldId="286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771647021" sldId="286"/>
        </pc:sldMkLst>
      </pc:sldChg>
      <pc:sldChg chg="delSp add mod">
        <pc:chgData name="Thüss RM, Remi" userId="0a54d0de-b609-4555-b731-bb7267ce5668" providerId="ADAL" clId="{E72219CE-B73F-4070-90C8-A7E2E843E664}" dt="2023-06-02T11:57:36.216" v="163" actId="478"/>
        <pc:sldMkLst>
          <pc:docMk/>
          <pc:sldMk cId="3621099305" sldId="287"/>
        </pc:sldMkLst>
        <pc:picChg chg="del">
          <ac:chgData name="Thüss RM, Remi" userId="0a54d0de-b609-4555-b731-bb7267ce5668" providerId="ADAL" clId="{E72219CE-B73F-4070-90C8-A7E2E843E664}" dt="2023-06-02T11:57:36.216" v="163" actId="478"/>
          <ac:picMkLst>
            <pc:docMk/>
            <pc:sldMk cId="3621099305" sldId="287"/>
            <ac:picMk id="13" creationId="{D875E508-B595-1F89-82FF-664906D81FCE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86582072" sldId="287"/>
        </pc:sldMkLst>
      </pc:sldChg>
      <pc:sldChg chg="addSp delSp modSp add mod">
        <pc:chgData name="Thüss RM, Remi" userId="0a54d0de-b609-4555-b731-bb7267ce5668" providerId="ADAL" clId="{E72219CE-B73F-4070-90C8-A7E2E843E664}" dt="2023-06-02T11:59:21.084" v="175" actId="1076"/>
        <pc:sldMkLst>
          <pc:docMk/>
          <pc:sldMk cId="3138485884" sldId="288"/>
        </pc:sldMkLst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7" creationId="{C5786539-BFEB-2A76-0274-73876EEF81E1}"/>
          </ac:picMkLst>
        </pc:picChg>
        <pc:picChg chg="del">
          <ac:chgData name="Thüss RM, Remi" userId="0a54d0de-b609-4555-b731-bb7267ce5668" providerId="ADAL" clId="{E72219CE-B73F-4070-90C8-A7E2E843E664}" dt="2023-06-02T11:59:08.571" v="167" actId="478"/>
          <ac:picMkLst>
            <pc:docMk/>
            <pc:sldMk cId="3138485884" sldId="288"/>
            <ac:picMk id="9" creationId="{312E5420-EB5E-5F1D-5031-E50133C27B0C}"/>
          </ac:picMkLst>
        </pc:picChg>
        <pc:picChg chg="add mod">
          <ac:chgData name="Thüss RM, Remi" userId="0a54d0de-b609-4555-b731-bb7267ce5668" providerId="ADAL" clId="{E72219CE-B73F-4070-90C8-A7E2E843E664}" dt="2023-06-02T11:59:21.084" v="175" actId="1076"/>
          <ac:picMkLst>
            <pc:docMk/>
            <pc:sldMk cId="3138485884" sldId="288"/>
            <ac:picMk id="2050" creationId="{5037FDB9-6620-D01C-4E27-6EC94F243272}"/>
          </ac:picMkLst>
        </pc:picChg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874116457" sldId="288"/>
        </pc:sldMkLst>
      </pc:sldChg>
      <pc:sldChg chg="add del">
        <pc:chgData name="Thüss RM, Remi" userId="0a54d0de-b609-4555-b731-bb7267ce5668" providerId="ADAL" clId="{E72219CE-B73F-4070-90C8-A7E2E843E664}" dt="2023-06-02T11:59:09.875" v="169"/>
        <pc:sldMkLst>
          <pc:docMk/>
          <pc:sldMk cId="3379967388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578419703" sldId="289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727839948" sldId="290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4037105581" sldId="291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22673347" sldId="292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446110571" sldId="293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1430671990" sldId="294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374863559" sldId="295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3614033040" sldId="296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658837546" sldId="297"/>
        </pc:sldMkLst>
      </pc:sldChg>
      <pc:sldChg chg="add del">
        <pc:chgData name="Thüss RM, Remi" userId="0a54d0de-b609-4555-b731-bb7267ce5668" providerId="ADAL" clId="{E72219CE-B73F-4070-90C8-A7E2E843E664}" dt="2023-06-01T13:21:30.685" v="2" actId="47"/>
        <pc:sldMkLst>
          <pc:docMk/>
          <pc:sldMk cId="2803537031" sldId="298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2-6-2023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2-6-2023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2-6-2023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2-6-2023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2-6-2023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2-6-2023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21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02/06/2023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2050" name="Picture 2" descr="Creating Heatmap Using Python Seaborn">
            <a:extLst>
              <a:ext uri="{FF2B5EF4-FFF2-40B4-BE49-F238E27FC236}">
                <a16:creationId xmlns:a16="http://schemas.microsoft.com/office/drawing/2014/main" id="{5037FDB9-6620-D01C-4E27-6EC94F24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0" y="1690688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8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7155F-9503-E60E-B1A6-65D1B0684A93}"/>
              </a:ext>
            </a:extLst>
          </p:cNvPr>
          <p:cNvSpPr/>
          <p:nvPr/>
        </p:nvSpPr>
        <p:spPr>
          <a:xfrm>
            <a:off x="3243324" y="2736200"/>
            <a:ext cx="5705352" cy="1626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F434AC-D16A-AE87-2AB3-8464F681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16" y="3074544"/>
            <a:ext cx="4503168" cy="9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7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Import data in Python</a:t>
            </a:r>
          </a:p>
          <a:p>
            <a:r>
              <a:rPr lang="en-GB" dirty="0"/>
              <a:t>Pandas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dataframes</a:t>
            </a:r>
            <a:endParaRPr lang="en-GB" dirty="0"/>
          </a:p>
          <a:p>
            <a:r>
              <a:rPr lang="en-GB" dirty="0"/>
              <a:t>Maar dan…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Python</a:t>
            </a:r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C23E2383-0BBA-7787-0B39-D064E715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021" y="3037047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Excel - Wikipedia">
            <a:extLst>
              <a:ext uri="{FF2B5EF4-FFF2-40B4-BE49-F238E27FC236}">
                <a16:creationId xmlns:a16="http://schemas.microsoft.com/office/drawing/2014/main" id="{C65764FE-46A7-DF1D-746E-42BFA31D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8" y="3015350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2012161-14B3-7EA9-BDD0-D54D62DD1BE8}"/>
              </a:ext>
            </a:extLst>
          </p:cNvPr>
          <p:cNvSpPr/>
          <p:nvPr/>
        </p:nvSpPr>
        <p:spPr>
          <a:xfrm>
            <a:off x="5805114" y="3176563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52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CE8BA-385C-EF60-43A0-79E02500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731"/>
            <a:ext cx="4514850" cy="1123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0E937-3DA4-30DA-43C3-13554B3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579065"/>
            <a:ext cx="3810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A063C-9ED9-3814-1BBE-95FB19F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5" y="1603715"/>
            <a:ext cx="354330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01C8A-B208-9C59-AB17-23D3CF48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35" y="4422945"/>
            <a:ext cx="234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99040-23C3-46E3-B363-5A33F4FB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96" y="1956046"/>
            <a:ext cx="5438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AACB-7840-607D-60F6-BB522C0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690688"/>
            <a:ext cx="956310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7710-9D38-B064-0750-764B9FBA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867748"/>
            <a:ext cx="6230182" cy="34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E508-B595-1F89-82FF-664906D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0" y="1363877"/>
            <a:ext cx="2981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2-6-2023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Maar dan…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86539-BFEB-2A76-0274-73876EE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8" y="1574368"/>
            <a:ext cx="9448800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E5420-EB5E-5F1D-5031-E50133C2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8" y="2475849"/>
            <a:ext cx="4695732" cy="36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99305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873</TotalTime>
  <Words>68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Data in Python</vt:lpstr>
      <vt:lpstr>Data in Python</vt:lpstr>
      <vt:lpstr>Pandas</vt:lpstr>
      <vt:lpstr>Pandas</vt:lpstr>
      <vt:lpstr>Pandas</vt:lpstr>
      <vt:lpstr>Maar dan…</vt:lpstr>
      <vt:lpstr>Maar dan…</vt:lpstr>
      <vt:lpstr>Maar dan…</vt:lpstr>
      <vt:lpstr>Wat gaan jullie leren</vt:lpstr>
      <vt:lpstr>De 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2023-06-02T11:59:22Z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